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6" autoAdjust="0"/>
    <p:restoredTop sz="98403" autoAdjust="0"/>
  </p:normalViewPr>
  <p:slideViewPr>
    <p:cSldViewPr snapToGrid="0" snapToObjects="1">
      <p:cViewPr varScale="1">
        <p:scale>
          <a:sx n="56" d="100"/>
          <a:sy n="56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prelawnblsa.wix.com/ut-prelawnblsa" TargetMode="Externa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4</a:t>
            </a:r>
            <a:r>
              <a:rPr lang="en-US" baseline="30000" dirty="0" smtClean="0"/>
              <a:t>th</a:t>
            </a:r>
            <a:r>
              <a:rPr lang="en-US" dirty="0" smtClean="0"/>
              <a:t> GBM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Pre-Law Jeopardy</a:t>
            </a:r>
            <a:endParaRPr lang="en-US" sz="4800" b="1" dirty="0"/>
          </a:p>
        </p:txBody>
      </p:sp>
      <p:pic>
        <p:nvPicPr>
          <p:cNvPr id="4" name="Picture 3" descr="nblsa.jpe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0"/>
            <a:ext cx="2123512" cy="1769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54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7" y="503238"/>
            <a:ext cx="7767398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Annual National Black Pre-Law Conference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371600"/>
            <a:ext cx="3200400" cy="584035"/>
          </a:xfrm>
        </p:spPr>
        <p:txBody>
          <a:bodyPr/>
          <a:lstStyle/>
          <a:p>
            <a:r>
              <a:rPr lang="en-US" dirty="0" smtClean="0"/>
              <a:t>Admission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94607" y="2011662"/>
            <a:ext cx="3967246" cy="42178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Admission is FREE</a:t>
            </a:r>
          </a:p>
          <a:p>
            <a:r>
              <a:rPr lang="en-US" dirty="0" smtClean="0"/>
              <a:t>Register for the conference this week!!!</a:t>
            </a:r>
          </a:p>
          <a:p>
            <a:r>
              <a:rPr lang="en-US" dirty="0" smtClean="0"/>
              <a:t>More information can be found on </a:t>
            </a:r>
            <a:r>
              <a:rPr lang="en-US" dirty="0"/>
              <a:t>our website: </a:t>
            </a:r>
            <a:r>
              <a:rPr lang="en-US" b="1" dirty="0">
                <a:solidFill>
                  <a:srgbClr val="0000FF"/>
                </a:solidFill>
                <a:hlinkClick r:id="rId2"/>
              </a:rPr>
              <a:t>http://prelawnblsa.wix.com/ut-</a:t>
            </a:r>
            <a:r>
              <a:rPr lang="en-US" b="1" dirty="0" smtClean="0">
                <a:solidFill>
                  <a:srgbClr val="0000FF"/>
                </a:solidFill>
                <a:hlinkClick r:id="rId2"/>
              </a:rPr>
              <a:t>prelawnblsa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Hotel: $125; $93.75/ night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*IF have 4 people in your room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1604" y="1408859"/>
            <a:ext cx="3200400" cy="584035"/>
          </a:xfrm>
        </p:spPr>
        <p:txBody>
          <a:bodyPr/>
          <a:lstStyle/>
          <a:p>
            <a:r>
              <a:rPr lang="en-US" dirty="0" smtClean="0"/>
              <a:t>Hotel</a:t>
            </a:r>
            <a:endParaRPr lang="en-US" dirty="0"/>
          </a:p>
        </p:txBody>
      </p:sp>
      <p:pic>
        <p:nvPicPr>
          <p:cNvPr id="7" name="Content Placeholder 6" descr="4100303_44_b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5351"/>
          <a:stretch>
            <a:fillRect/>
          </a:stretch>
        </p:blipFill>
        <p:spPr>
          <a:xfrm>
            <a:off x="4676874" y="2012086"/>
            <a:ext cx="3785130" cy="42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6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t3.gstatic.com/images?q=tbn:ANd9GcRrjbOZWsZ-e4golXz-vk6Z-qIJReLO5skYkU4HGUnoF-F6-OVZ"/>
          <p:cNvPicPr>
            <a:picLocks noChangeAspect="1" noChangeArrowheads="1"/>
          </p:cNvPicPr>
          <p:nvPr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 bwMode="auto">
          <a:xfrm>
            <a:off x="313553" y="314979"/>
            <a:ext cx="8591363" cy="63501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0182" y="515899"/>
            <a:ext cx="7435868" cy="67132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Membership Dues Package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00182" y="1195388"/>
            <a:ext cx="3773488" cy="427037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008000"/>
                </a:solidFill>
                <a:latin typeface="Comic Sans MS"/>
                <a:cs typeface="Comic Sans MS"/>
              </a:rPr>
              <a:t>Longhorn Chapter</a:t>
            </a:r>
            <a:endParaRPr lang="en-US" u="sng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00182" y="1840706"/>
            <a:ext cx="4273550" cy="3997325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Pre-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 member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Eligible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LSAT scholarship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membership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T- shirts</a:t>
            </a:r>
          </a:p>
          <a:p>
            <a:pPr>
              <a:spcBef>
                <a:spcPts val="1500"/>
              </a:spcBef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Eligible for Stipends </a:t>
            </a:r>
          </a:p>
          <a:p>
            <a:pPr>
              <a:spcBef>
                <a:spcPts val="1500"/>
              </a:spcBef>
              <a:buFont typeface="Wingdings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Eligible for Membership of the Month Awards</a:t>
            </a:r>
          </a:p>
          <a:p>
            <a:pPr marL="0" indent="0">
              <a:buNone/>
            </a:pPr>
            <a:r>
              <a:rPr lang="en-US" sz="25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5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: $</a:t>
            </a:r>
            <a:r>
              <a:rPr lang="en-US" sz="25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25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787900" y="1187222"/>
            <a:ext cx="3776662" cy="427037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008000"/>
                </a:solidFill>
                <a:latin typeface="Comic Sans MS"/>
                <a:cs typeface="Comic Sans MS"/>
              </a:rPr>
              <a:t>National Chapter </a:t>
            </a:r>
            <a:endParaRPr lang="en-US" u="sng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87900" y="1712914"/>
            <a:ext cx="3776662" cy="465647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Makes you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member</a:t>
            </a:r>
          </a:p>
          <a:p>
            <a:pPr>
              <a:spcBef>
                <a:spcPts val="15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Eligible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LSAT scholarship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 membership T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shirts</a:t>
            </a:r>
          </a:p>
          <a:p>
            <a:pPr>
              <a:spcBef>
                <a:spcPts val="15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Eligible for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Nelson Mandela scholarship</a:t>
            </a:r>
          </a:p>
          <a:p>
            <a:pPr>
              <a:spcBef>
                <a:spcPts val="15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Discount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Regional &amp; National Conference</a:t>
            </a:r>
          </a:p>
          <a:p>
            <a:pPr>
              <a:spcBef>
                <a:spcPts val="15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Eligible for Membership of the Month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Awards</a:t>
            </a:r>
          </a:p>
          <a:p>
            <a:pPr>
              <a:spcBef>
                <a:spcPts val="15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Eligible for Stipends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Total: $</a:t>
            </a:r>
            <a:r>
              <a:rPr lang="en-US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5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ASHAKI 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79463" y="2082800"/>
            <a:ext cx="3566160" cy="4297363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Mentoring starts this FRIDAY.</a:t>
            </a:r>
          </a:p>
          <a:p>
            <a:pPr lvl="1"/>
            <a:r>
              <a:rPr lang="en-US" b="1" dirty="0" smtClean="0"/>
              <a:t>1-3pm</a:t>
            </a:r>
            <a:endParaRPr lang="en-US" b="1" dirty="0"/>
          </a:p>
          <a:p>
            <a:pPr lvl="1"/>
            <a:r>
              <a:rPr lang="en-US" b="1" dirty="0" smtClean="0"/>
              <a:t>If you need transportation, please let us know</a:t>
            </a:r>
          </a:p>
        </p:txBody>
      </p:sp>
      <p:pic>
        <p:nvPicPr>
          <p:cNvPr id="5" name="Content Placeholder 4" descr="IMG_494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6" r="18886"/>
          <a:stretch>
            <a:fillRect/>
          </a:stretch>
        </p:blipFill>
        <p:spPr>
          <a:xfrm>
            <a:off x="4345623" y="1828800"/>
            <a:ext cx="3951348" cy="4297363"/>
          </a:xfrm>
          <a:prstGeom prst="rect">
            <a:avLst/>
          </a:prstGeom>
        </p:spPr>
      </p:pic>
      <p:pic>
        <p:nvPicPr>
          <p:cNvPr id="6" name="Picture 5" descr="nblsa.jpeg"/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5120491"/>
            <a:ext cx="1730375" cy="1522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13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48" y="316033"/>
            <a:ext cx="7731865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Service Week: </a:t>
            </a:r>
            <a:r>
              <a:rPr lang="en-US" dirty="0" err="1" smtClean="0"/>
              <a:t>Trick,Treat</a:t>
            </a:r>
            <a:r>
              <a:rPr lang="en-US" dirty="0" smtClean="0"/>
              <a:t>, Serve.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729" y="1788062"/>
            <a:ext cx="3306525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Trick or Treat for </a:t>
            </a:r>
            <a:r>
              <a:rPr lang="en-US" dirty="0" err="1" smtClean="0"/>
              <a:t>Unicef</a:t>
            </a:r>
            <a:endParaRPr lang="en-US" dirty="0" smtClean="0"/>
          </a:p>
          <a:p>
            <a:r>
              <a:rPr lang="en-US" dirty="0" smtClean="0"/>
              <a:t>Austin Food Bank</a:t>
            </a:r>
          </a:p>
          <a:p>
            <a:r>
              <a:rPr lang="en-US" dirty="0" smtClean="0"/>
              <a:t>Lady Bird Lake Clean Up</a:t>
            </a:r>
          </a:p>
          <a:p>
            <a:r>
              <a:rPr lang="en-US" dirty="0" smtClean="0"/>
              <a:t>Casa de </a:t>
            </a:r>
            <a:r>
              <a:rPr lang="en-US" dirty="0" err="1" smtClean="0"/>
              <a:t>Marinella</a:t>
            </a:r>
            <a:endParaRPr lang="en-US" dirty="0" smtClean="0"/>
          </a:p>
          <a:p>
            <a:pPr lvl="1"/>
            <a:r>
              <a:rPr lang="en-US" dirty="0"/>
              <a:t>In order to volunteer at casa de </a:t>
            </a:r>
            <a:r>
              <a:rPr lang="en-US" dirty="0" err="1"/>
              <a:t>marinella</a:t>
            </a:r>
            <a:r>
              <a:rPr lang="en-US" dirty="0"/>
              <a:t> you have to attend a training </a:t>
            </a:r>
            <a:r>
              <a:rPr lang="en-US" dirty="0" smtClean="0"/>
              <a:t>session</a:t>
            </a:r>
          </a:p>
          <a:p>
            <a:pPr lvl="1"/>
            <a:r>
              <a:rPr lang="en-US" dirty="0" smtClean="0"/>
              <a:t>ASHAKI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4" y="1450743"/>
            <a:ext cx="4409935" cy="4559300"/>
          </a:xfrm>
          <a:prstGeom prst="rect">
            <a:avLst/>
          </a:prstGeom>
        </p:spPr>
      </p:pic>
      <p:pic>
        <p:nvPicPr>
          <p:cNvPr id="5" name="Picture 4" descr="nblsa.jpeg"/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94" y="-71466"/>
            <a:ext cx="1730375" cy="1522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38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509"/>
            <a:ext cx="7313613" cy="7038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Annual Austin AIDS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488" y="1450742"/>
            <a:ext cx="3306525" cy="4462268"/>
          </a:xfrm>
        </p:spPr>
        <p:txBody>
          <a:bodyPr>
            <a:normAutofit/>
          </a:bodyPr>
          <a:lstStyle/>
          <a:p>
            <a:r>
              <a:rPr lang="en-US" dirty="0" smtClean="0"/>
              <a:t>Date: Sunday October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 Location: Republic Square Park</a:t>
            </a:r>
          </a:p>
          <a:p>
            <a:r>
              <a:rPr lang="en-US" dirty="0" smtClean="0"/>
              <a:t>Time: 9am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22888"/>
            <a:ext cx="3702655" cy="43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9200"/>
            <a:ext cx="45720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Socials: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987" y="867399"/>
            <a:ext cx="7025450" cy="488687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en-US" sz="3200" b="1" dirty="0" smtClean="0">
              <a:solidFill>
                <a:srgbClr val="008000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October 25</a:t>
            </a:r>
            <a:r>
              <a:rPr lang="en-US" sz="3200" b="1" baseline="30000" dirty="0" smtClean="0">
                <a:solidFill>
                  <a:srgbClr val="008000"/>
                </a:solidFill>
              </a:rPr>
              <a:t>th</a:t>
            </a:r>
            <a:r>
              <a:rPr lang="en-US" sz="3200" b="1" dirty="0" smtClean="0">
                <a:solidFill>
                  <a:srgbClr val="008000"/>
                </a:solidFill>
              </a:rPr>
              <a:t> – Jason Deli’s Pre-law Social/ Fundraiser</a:t>
            </a: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October 31</a:t>
            </a:r>
            <a:r>
              <a:rPr lang="en-US" sz="3200" b="1" baseline="30000" dirty="0" smtClean="0">
                <a:solidFill>
                  <a:srgbClr val="008000"/>
                </a:solidFill>
              </a:rPr>
              <a:t>st</a:t>
            </a:r>
            <a:r>
              <a:rPr lang="en-US" sz="3200" b="1" dirty="0" smtClean="0">
                <a:solidFill>
                  <a:srgbClr val="008000"/>
                </a:solidFill>
              </a:rPr>
              <a:t> – Trick or Treating</a:t>
            </a:r>
            <a:endParaRPr lang="en-US" sz="3200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nblsa.jpe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93166"/>
            <a:ext cx="1730375" cy="1522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14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2141" y="3646526"/>
            <a:ext cx="3691339" cy="980877"/>
          </a:xfrm>
        </p:spPr>
        <p:txBody>
          <a:bodyPr>
            <a:normAutofit fontScale="90000"/>
          </a:bodyPr>
          <a:lstStyle/>
          <a:p>
            <a:r>
              <a:rPr lang="en-US" sz="6600" baseline="30000" dirty="0" smtClean="0">
                <a:solidFill>
                  <a:srgbClr val="008000"/>
                </a:solidFill>
              </a:rPr>
              <a:t>5th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008000"/>
                </a:solidFill>
              </a:rPr>
              <a:t>GBM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141" y="4632929"/>
            <a:ext cx="7683463" cy="11740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Special Guest: Honorable Judge Eric M. Shepperd</a:t>
            </a:r>
            <a:endParaRPr lang="en-US" sz="3200" b="1" dirty="0"/>
          </a:p>
        </p:txBody>
      </p:sp>
      <p:pic>
        <p:nvPicPr>
          <p:cNvPr id="4" name="Picture 3" descr="nblsa.jpe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000" cy="1769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3869605" y="169224"/>
            <a:ext cx="4826000" cy="4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84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19972</TotalTime>
  <Words>242</Words>
  <Application>Microsoft Macintosh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WELCOME 4th GBM</vt:lpstr>
      <vt:lpstr>9th Annual National Black Pre-Law Conference</vt:lpstr>
      <vt:lpstr>Membership Dues Package</vt:lpstr>
      <vt:lpstr>ASHAKI Mentoring</vt:lpstr>
      <vt:lpstr>Community Service Week: Trick,Treat, Serve.</vt:lpstr>
      <vt:lpstr>Annual Austin AIDS WALK</vt:lpstr>
      <vt:lpstr>Upcoming Socials:</vt:lpstr>
      <vt:lpstr>5th GBM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4th GBM</dc:title>
  <dc:creator>Sarah Odion-Esene</dc:creator>
  <cp:lastModifiedBy>Sarah Odion-Esene</cp:lastModifiedBy>
  <cp:revision>14</cp:revision>
  <dcterms:created xsi:type="dcterms:W3CDTF">2013-10-15T22:23:55Z</dcterms:created>
  <dcterms:modified xsi:type="dcterms:W3CDTF">2013-10-29T19:16:19Z</dcterms:modified>
</cp:coreProperties>
</file>